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1"/>
  </p:sldMasterIdLst>
  <p:notesMasterIdLst>
    <p:notesMasterId r:id="rId17"/>
  </p:notesMasterIdLst>
  <p:sldIdLst>
    <p:sldId id="256" r:id="rId2"/>
    <p:sldId id="258" r:id="rId3"/>
    <p:sldId id="260" r:id="rId4"/>
    <p:sldId id="261" r:id="rId5"/>
    <p:sldId id="262" r:id="rId6"/>
    <p:sldId id="263" r:id="rId7"/>
    <p:sldId id="264" r:id="rId8"/>
    <p:sldId id="265" r:id="rId9"/>
    <p:sldId id="266" r:id="rId10"/>
    <p:sldId id="267" r:id="rId11"/>
    <p:sldId id="268" r:id="rId12"/>
    <p:sldId id="269" r:id="rId13"/>
    <p:sldId id="270" r:id="rId14"/>
    <p:sldId id="271" r:id="rId15"/>
    <p:sldId id="272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64"/>
    <p:restoredTop sz="94626"/>
  </p:normalViewPr>
  <p:slideViewPr>
    <p:cSldViewPr snapToGrid="0" snapToObjects="1">
      <p:cViewPr varScale="1">
        <p:scale>
          <a:sx n="95" d="100"/>
          <a:sy n="95" d="100"/>
        </p:scale>
        <p:origin x="184" y="7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 snapToObjects="1">
      <p:cViewPr varScale="1">
        <p:scale>
          <a:sx n="96" d="100"/>
          <a:sy n="96" d="100"/>
        </p:scale>
        <p:origin x="2464" y="168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E626F1A-9352-BB4B-94FB-A93512CF0027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3C1866A-29D9-794C-AB9A-6321CB4E724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62404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69658200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5956564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55107410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6249904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7497227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069468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0040546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01018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898151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6103890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67905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458750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4861186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5903775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13C1866A-29D9-794C-AB9A-6321CB4E7248}" type="slidenum">
              <a:rPr lang="en-US" smtClean="0"/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488496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2411B5-5667-8C44-8409-D4E987ADB9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2E5809EB-12DB-CD48-8E70-6434FDBF6CD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F23FD2F-6C17-DE4D-B235-AC86EF8AE8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0CE408-682D-034F-9DA5-7090E7644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F84F8B-5FF5-2741-AE5D-6461347C58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3942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A504E1-ACCD-4541-94E6-2059D38B634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00E7C1C-51B2-774A-BACE-C0A0CE34155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A098239-D23D-564C-A67D-9F3C654416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147EB4-1965-FA4C-A5CD-776EDEECA00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3AF2C52-6E8D-6B41-94BF-862FEEB045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8431774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254F7D2-2A0E-6443-B197-F0A9FA08E1E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774B153B-8BB6-C847-AB65-B50A612B261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94BBCF-D421-4A44-BE20-C60A8254E35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150C4E3-2842-A149-B23B-70B9FAE6B3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F54F8FD-D371-E844-9D5C-B821304F90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8593367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B5004B-8B1B-5342-ADFB-F8F5D5E3463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5F8696-C894-1C41-AC89-1AE4633C010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583833-232B-4E4E-9C1E-AA18D303973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8770DD6-6319-BE46-A82D-663D90E438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6FFF6A2-69A3-4F43-A541-27E12DCE54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5518668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C6204F-9856-F149-BA8C-0005BEB3A5E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12C91F1-57B7-AF46-9690-FF6FC5766A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A74ADBD-879C-7245-B43A-8707B1D983B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9365187-4E07-4F4C-B49A-6189A82928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61B22CB-8D1D-694F-9492-21686CEB9DB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67437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BBBA7-37CF-F046-A991-36B663547A9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0035CE8-453B-CD40-84FC-D3645C538C01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9E82661-69A7-C141-B3D6-E1A5A486F6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C3552E2-EAD9-A545-A5CF-CDBD2C2476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FDFD687-D2D0-B34E-92EB-C55B4E5EF4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4E6AD9C6-CBBD-3A41-9850-F0EB6E2C2BF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446498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1378C9-8A3F-E044-97ED-D3447386CE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D4D836D-AEDC-DB45-B3DE-A1C81B1AE4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12E594C-A0B7-974D-9CDE-84F96F320E7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86CBAA8-FFA2-E647-8103-CCD1D3800F06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2D200E9-F1A2-B24D-807B-0B0067A6683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95892F-5359-8D44-BDC1-D46957D073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B4E8AAC-CFA8-CD44-9C9A-E7DCFC8881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7E83F67-0C4F-8D4C-94C6-9DCD0DBC8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99435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D7E0D92-1E5E-FE4A-8EB3-71E55FA2D6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888613F0-BCF2-F646-B5E2-D1B1FB250D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E71198D-6D0A-FC4B-85AD-F5893296EAA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DF519E2-5108-5C4B-B4F1-E70F14897A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39060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3FCCD3DF-E6AF-3C42-B8AC-F621EFC213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08D01AC-0663-DB45-B28A-175EF60305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6F4AEBE0-5058-5D45-8D3D-F5CB8165DE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52072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AF3CD84-A87C-3448-816C-57FEA00926E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3F698DC-8560-7C4B-B817-9FF888FCA47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B1FCF43D-4361-B34B-8D5F-E86AB2B91AB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5CE8115E-3B3C-954F-97C9-96B2A60CF05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952FE8D-D1B6-7248-A13D-3A0C78C22F0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ABFABA6-731B-BF4C-A3E6-4A1D09FCA2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595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EF2A54-633B-E242-998E-2F1769B511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C31B43AE-15A3-854E-9023-F9F112BFCD44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08AF12-EDFA-5844-A77F-9878746BA74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1645E5-608F-024A-86C3-CE1FEDCBEA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4E11BA74-83B0-5A4D-B649-F572B7AF18B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48194A7-F2BB-484B-B708-0FFD46BD22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24681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DD45C993-224D-1A49-BAFB-B623EAABDA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63A5B6C-2D63-D74A-8EA5-B04B0CF8B54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506D46B-9CA0-8640-846D-9132FB5023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9528A4B-DF4A-054F-B113-1DB199B29A15}" type="datetimeFigureOut">
              <a:rPr lang="en-US" smtClean="0"/>
              <a:t>2/16/18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E087440-E1C2-7C4A-B69D-51B1D319726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5982C87-A6E8-1C4D-BF0A-EAC793940CD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A9BA5-E34F-0E4C-ADB5-B2054425A6F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9950417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://www.nomachetejuggling.com/2011/08/25/mechanics-of-good-pairing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hyperlink" Target="http://rea.tech/graduates-and-pairing/" TargetMode="Externa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53023" y="2087887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Intro to </a:t>
            </a:r>
            <a:r>
              <a:rPr lang="en-US" sz="8000" dirty="0">
                <a:solidFill>
                  <a:srgbClr val="FFFFFF"/>
                </a:solidFill>
                <a:latin typeface="inherit"/>
              </a:rPr>
              <a:t>P</a:t>
            </a:r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air Programming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3853135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41694" y="882656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Swap Roles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3222405" y="2730530"/>
            <a:ext cx="613487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Up to pair when this happens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For example, when one person becomes stuck or tires</a:t>
            </a:r>
          </a:p>
        </p:txBody>
      </p:sp>
    </p:spTree>
    <p:extLst>
      <p:ext uri="{BB962C8B-B14F-4D97-AF65-F5344CB8AC3E}">
        <p14:creationId xmlns:p14="http://schemas.microsoft.com/office/powerpoint/2010/main" val="16262953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95482" y="2469409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What’s it like?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0139526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2913123" y="2569165"/>
            <a:ext cx="61348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Immediate feedback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Motivating for the pair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Its intense, can be exhausting when starting out</a:t>
            </a:r>
          </a:p>
        </p:txBody>
      </p:sp>
    </p:spTree>
    <p:extLst>
      <p:ext uri="{BB962C8B-B14F-4D97-AF65-F5344CB8AC3E}">
        <p14:creationId xmlns:p14="http://schemas.microsoft.com/office/powerpoint/2010/main" val="14630576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08930" y="2039103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Other considerations?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64128319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2980358" y="1453059"/>
            <a:ext cx="6134872" cy="378565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Rotating pairs; How often?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How much time spent pairing?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Useful for everything?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  <a:hlinkClick r:id="rId3"/>
              </a:rPr>
              <a:t>Different seating arrangements possible</a:t>
            </a:r>
            <a:endParaRPr lang="en-US" sz="3000" dirty="0">
              <a:solidFill>
                <a:srgbClr val="FFFFFF"/>
              </a:solidFill>
              <a:latin typeface="Montserrat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  <a:hlinkClick r:id="rId4"/>
              </a:rPr>
              <a:t>Pairing with someone who's more experienced</a:t>
            </a:r>
            <a:endParaRPr lang="en-US" sz="3000" dirty="0">
              <a:solidFill>
                <a:srgbClr val="FFFFFF"/>
              </a:solidFill>
              <a:latin typeface="Montserrat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Mob Programming</a:t>
            </a:r>
          </a:p>
        </p:txBody>
      </p:sp>
    </p:spTree>
    <p:extLst>
      <p:ext uri="{BB962C8B-B14F-4D97-AF65-F5344CB8AC3E}">
        <p14:creationId xmlns:p14="http://schemas.microsoft.com/office/powerpoint/2010/main" val="35630131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22376" y="2603880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Activity to try it out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304397467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36065" y="2523822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i="0" dirty="0">
                <a:solidFill>
                  <a:srgbClr val="FFFFFF"/>
                </a:solidFill>
                <a:effectLst/>
                <a:latin typeface="inherit"/>
              </a:rPr>
              <a:t>What is it?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418631379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41694" y="882656"/>
            <a:ext cx="9277731" cy="50167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Two people working together at the same computer to achieve a common goal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8605596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E6B99C7A-7211-1B47-9CF3-60FC17C304F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82830" y="0"/>
            <a:ext cx="702633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54365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449271" y="2133232"/>
            <a:ext cx="9277731" cy="255454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What techniques are there?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1666036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41694" y="882656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Ping Pong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3318411" y="2959130"/>
            <a:ext cx="6134872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One person writes a failing test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Other person makes it pass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Swap roles</a:t>
            </a:r>
            <a:endParaRPr lang="en-US" sz="3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71184728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95482" y="2469409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Driver/Navigator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</p:spTree>
    <p:extLst>
      <p:ext uri="{BB962C8B-B14F-4D97-AF65-F5344CB8AC3E}">
        <p14:creationId xmlns:p14="http://schemas.microsoft.com/office/powerpoint/2010/main" val="224949517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41694" y="882656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Driver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2913123" y="2569165"/>
            <a:ext cx="61348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Concentrates on typing, entering syntax correctly, navigating around IDE </a:t>
            </a:r>
            <a:r>
              <a:rPr lang="en-US" sz="3000" dirty="0" err="1">
                <a:solidFill>
                  <a:srgbClr val="FFFFFF"/>
                </a:solidFill>
                <a:latin typeface="Montserrat"/>
              </a:rPr>
              <a:t>etc</a:t>
            </a:r>
            <a:endParaRPr lang="en-US" sz="3000" dirty="0">
              <a:solidFill>
                <a:srgbClr val="FFFFFF"/>
              </a:solidFill>
              <a:latin typeface="Montserrat"/>
            </a:endParaRP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Focused on single task </a:t>
            </a:r>
          </a:p>
        </p:txBody>
      </p:sp>
    </p:spTree>
    <p:extLst>
      <p:ext uri="{BB962C8B-B14F-4D97-AF65-F5344CB8AC3E}">
        <p14:creationId xmlns:p14="http://schemas.microsoft.com/office/powerpoint/2010/main" val="419300351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B0F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B7DC334A-F8AD-D648-A2CE-2CDD00B5ED92}"/>
              </a:ext>
            </a:extLst>
          </p:cNvPr>
          <p:cNvSpPr/>
          <p:nvPr/>
        </p:nvSpPr>
        <p:spPr>
          <a:xfrm>
            <a:off x="1341694" y="882656"/>
            <a:ext cx="9277731" cy="13234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 fontAlgn="base"/>
            <a:r>
              <a:rPr lang="en-US" sz="8000" dirty="0">
                <a:solidFill>
                  <a:srgbClr val="FFFFFF"/>
                </a:solidFill>
                <a:latin typeface="inherit"/>
              </a:rPr>
              <a:t>Navigator</a:t>
            </a:r>
            <a:endParaRPr lang="en-US" sz="8000" i="0" dirty="0">
              <a:solidFill>
                <a:srgbClr val="FFFFFF"/>
              </a:solidFill>
              <a:effectLst/>
              <a:latin typeface="Montserrat"/>
            </a:endParaRP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AEF50BA1-C80F-3049-9D0D-DCD63D3CF037}"/>
              </a:ext>
            </a:extLst>
          </p:cNvPr>
          <p:cNvSpPr/>
          <p:nvPr/>
        </p:nvSpPr>
        <p:spPr>
          <a:xfrm>
            <a:off x="2913123" y="2569165"/>
            <a:ext cx="6134872" cy="193899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Thinking of the numerous tasks involved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Thinking of "bigger picture”</a:t>
            </a:r>
          </a:p>
          <a:p>
            <a:pPr marL="457200" indent="-457200" fontAlgn="base">
              <a:buFont typeface="Arial" panose="020B0604020202020204" pitchFamily="34" charset="0"/>
              <a:buChar char="•"/>
            </a:pPr>
            <a:r>
              <a:rPr lang="en-US" sz="3000" dirty="0">
                <a:solidFill>
                  <a:srgbClr val="FFFFFF"/>
                </a:solidFill>
                <a:latin typeface="Montserrat"/>
              </a:rPr>
              <a:t>Keeps track of tasks as they arise</a:t>
            </a:r>
          </a:p>
        </p:txBody>
      </p:sp>
    </p:spTree>
    <p:extLst>
      <p:ext uri="{BB962C8B-B14F-4D97-AF65-F5344CB8AC3E}">
        <p14:creationId xmlns:p14="http://schemas.microsoft.com/office/powerpoint/2010/main" val="196499836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2768</TotalTime>
  <Words>169</Words>
  <Application>Microsoft Macintosh PowerPoint</Application>
  <PresentationFormat>Widescreen</PresentationFormat>
  <Paragraphs>46</Paragraphs>
  <Slides>15</Slides>
  <Notes>15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21" baseType="lpstr">
      <vt:lpstr>Arial</vt:lpstr>
      <vt:lpstr>Calibri</vt:lpstr>
      <vt:lpstr>Calibri Light</vt:lpstr>
      <vt:lpstr>inherit</vt:lpstr>
      <vt:lpstr>Montserrat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Matthew Dunn</dc:creator>
  <cp:lastModifiedBy>Matthew Dunn</cp:lastModifiedBy>
  <cp:revision>16</cp:revision>
  <dcterms:created xsi:type="dcterms:W3CDTF">2018-02-14T06:06:52Z</dcterms:created>
  <dcterms:modified xsi:type="dcterms:W3CDTF">2018-02-16T04:56:16Z</dcterms:modified>
</cp:coreProperties>
</file>

<file path=docProps/thumbnail.jpeg>
</file>